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308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98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417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20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247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931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448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86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8065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1890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94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6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36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600" b="1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600" b="1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611560" y="3140968"/>
            <a:ext cx="7776864" cy="201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ПОМАРАНЧЕВА РЕВОЛЮЦІЯ</a:t>
            </a:r>
            <a:endParaRPr lang="ru-RU" sz="4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960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землю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судити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гряде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справедливістю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lang="ru-RU" sz="4000" i="1" dirty="0" smtClean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буде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судити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вселенну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endParaRPr lang="ru-RU" sz="4000" i="1" dirty="0" smtClean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народи 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правді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4740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4644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38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Співайте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для Господа </a:t>
            </a:r>
            <a:r>
              <a:rPr lang="ru-RU" sz="38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пісню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нову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працівники-баптисти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чуда вчинив!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Йому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помогла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правиця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святе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рамено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Небесною сотнею.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248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Дух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виявив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перед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очима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відкрив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 правду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час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Помаранчевої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революції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332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Пам’ятає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громадянам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милість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Свою, 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 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Свою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вірність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дому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Бачать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кінці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землі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те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чинить наш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Україні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284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земле та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баптисти-благовісники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викликуйте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покликуйте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радісно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співайте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та грайте!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7756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Грайте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нашому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переможному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Господеві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гітарах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гітарах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піснопінням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0272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сурмах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голосом рогу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викликуйте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перед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Царя </a:t>
            </a: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Цього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 Господа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9630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Нехай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шумить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Чорне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море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 усе,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ньому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вселенна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мешканці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800" i="1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03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4" y="404664"/>
            <a:ext cx="8404736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Дніпро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Південним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Бугом хай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плещуть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долоні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разом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радіють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хай гори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Прикарпатті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перед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Могутнього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Величного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uk-UA" sz="4000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4000" b="0" i="0" u="none" strike="noStrike" cap="none" dirty="0" smtClean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4000" b="0" i="0" u="none" strike="noStrike" cap="none" dirty="0">
              <a:solidFill>
                <a:srgbClr val="5F497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0175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Экран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98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11 </dc:title>
  <cp:lastModifiedBy>Admin</cp:lastModifiedBy>
  <cp:revision>13</cp:revision>
  <dcterms:modified xsi:type="dcterms:W3CDTF">2019-11-06T10:12:29Z</dcterms:modified>
</cp:coreProperties>
</file>